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9FDF7A-A5C7-4165-8BE3-BB15A795A997}" v="2" dt="2026-06-28T15:12:20.6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418" autoAdjust="0"/>
    <p:restoredTop sz="86475" autoAdjust="0"/>
  </p:normalViewPr>
  <p:slideViewPr>
    <p:cSldViewPr>
      <p:cViewPr varScale="1">
        <p:scale>
          <a:sx n="106" d="100"/>
          <a:sy n="106" d="100"/>
        </p:scale>
        <p:origin x="173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le Berger" userId="8ddbc237b058be50" providerId="LiveId" clId="{6128D728-21C3-493C-8686-602CFDE94524}"/>
    <pc:docChg chg="modSld">
      <pc:chgData name="Mariele Berger" userId="8ddbc237b058be50" providerId="LiveId" clId="{6128D728-21C3-493C-8686-602CFDE94524}" dt="2026-06-28T15:21:12.740" v="27" actId="6549"/>
      <pc:docMkLst>
        <pc:docMk/>
      </pc:docMkLst>
      <pc:sldChg chg="modSp mod">
        <pc:chgData name="Mariele Berger" userId="8ddbc237b058be50" providerId="LiveId" clId="{6128D728-21C3-493C-8686-602CFDE94524}" dt="2026-06-28T15:21:12.740" v="27" actId="6549"/>
        <pc:sldMkLst>
          <pc:docMk/>
          <pc:sldMk cId="1909783868" sldId="256"/>
        </pc:sldMkLst>
        <pc:spChg chg="mod">
          <ac:chgData name="Mariele Berger" userId="8ddbc237b058be50" providerId="LiveId" clId="{6128D728-21C3-493C-8686-602CFDE94524}" dt="2026-06-28T15:21:12.740" v="27" actId="6549"/>
          <ac:spMkLst>
            <pc:docMk/>
            <pc:sldMk cId="1909783868" sldId="256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28.06.2026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005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28.06.2026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527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28.06.2026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093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28.06.2026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6675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28.06.2026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8849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28.06.2026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327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28.06.2026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7925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28.06.2026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83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28.06.2026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635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28.06.2026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1234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28.06.2026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27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6E8B5-0617-4642-8E0B-F272EC0F133A}" type="datetimeFigureOut">
              <a:rPr lang="de-DE" smtClean="0"/>
              <a:t>28.06.2026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8582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11257"/>
            <a:ext cx="8363272" cy="1151781"/>
          </a:xfrm>
        </p:spPr>
        <p:txBody>
          <a:bodyPr>
            <a:normAutofit/>
          </a:bodyPr>
          <a:lstStyle/>
          <a:p>
            <a:r>
              <a:rPr lang="de-DE" sz="3600" b="1" i="1" dirty="0"/>
              <a:t>ASS-Seniorenausflug am 23. Juli 2026</a:t>
            </a:r>
          </a:p>
        </p:txBody>
      </p:sp>
      <p:sp>
        <p:nvSpPr>
          <p:cNvPr id="3" name="Untertitel 2"/>
          <p:cNvSpPr>
            <a:spLocks noGrp="1"/>
          </p:cNvSpPr>
          <p:nvPr>
            <p:ph idx="1"/>
          </p:nvPr>
        </p:nvSpPr>
        <p:spPr>
          <a:xfrm>
            <a:off x="251522" y="5936506"/>
            <a:ext cx="8507286" cy="6262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1800" b="1" dirty="0"/>
              <a:t>Fahrtkosten € 20,00</a:t>
            </a:r>
          </a:p>
          <a:p>
            <a:pPr marL="0" indent="0">
              <a:buNone/>
            </a:pPr>
            <a:r>
              <a:rPr lang="de-DE" sz="1800" b="1" dirty="0"/>
              <a:t>Anmeldung unter 08168/96277 bei Brigitte Niedermeier 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700064" y="20692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251520" y="1757919"/>
            <a:ext cx="525658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Wir fahren zum Biergarten nach Einig an der Donau. Zuerst kehren wir in </a:t>
            </a:r>
            <a:r>
              <a:rPr lang="de-DE" dirty="0" err="1"/>
              <a:t>Jana`s</a:t>
            </a:r>
            <a:r>
              <a:rPr lang="de-DE" dirty="0"/>
              <a:t> </a:t>
            </a:r>
            <a:r>
              <a:rPr lang="de-DE"/>
              <a:t>Confiserie &amp; Cafe</a:t>
            </a:r>
            <a:r>
              <a:rPr lang="de-DE" dirty="0"/>
              <a:t> in Abensberg ein. Anschließend Weiterfahrt nach </a:t>
            </a:r>
            <a:r>
              <a:rPr lang="de-DE" dirty="0" err="1"/>
              <a:t>Eining</a:t>
            </a:r>
            <a:r>
              <a:rPr lang="de-DE" dirty="0"/>
              <a:t> zum Biergarten an der Fähre. </a:t>
            </a:r>
          </a:p>
          <a:p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251520" y="3140968"/>
            <a:ext cx="482453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r>
              <a:rPr lang="de-DE" dirty="0"/>
              <a:t>Um ca. 16.30 sind wir in Einig am Biergarten an der Fähre mit Blick auf die Donau. Es besteht auch die Möglichkeit für einen gemütlichen Spaziergang.</a:t>
            </a:r>
          </a:p>
          <a:p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251521" y="5013176"/>
            <a:ext cx="54601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dirty="0"/>
              <a:t>13.00 Uhr Abfahrt in </a:t>
            </a:r>
            <a:r>
              <a:rPr lang="de-DE" b="1" i="1" dirty="0" err="1"/>
              <a:t>Thalham</a:t>
            </a:r>
            <a:r>
              <a:rPr lang="de-DE" b="1" i="1" dirty="0"/>
              <a:t> am </a:t>
            </a:r>
            <a:r>
              <a:rPr lang="de-DE" b="1" i="1" dirty="0" err="1"/>
              <a:t>Bushäusl</a:t>
            </a:r>
            <a:endParaRPr lang="de-DE" b="1" i="1" dirty="0"/>
          </a:p>
          <a:p>
            <a:r>
              <a:rPr lang="de-DE" b="1" i="1" dirty="0"/>
              <a:t>13.05 Uhr Abfahrt in Attenkirchen am Maibaum</a:t>
            </a:r>
          </a:p>
          <a:p>
            <a:endParaRPr lang="de-DE" b="1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1014" y="1691824"/>
            <a:ext cx="2592519" cy="1953199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8670" y="4257804"/>
            <a:ext cx="2746988" cy="2060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78386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92</Words>
  <Application>Microsoft Office PowerPoint</Application>
  <PresentationFormat>Bildschirmpräsentation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ASS-Seniorenausflug am 23. Juli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ASS-Seniorenausflug am 14. Juni 2016</dc:title>
  <dc:creator>Berger</dc:creator>
  <cp:lastModifiedBy>Mariele Berger</cp:lastModifiedBy>
  <cp:revision>47</cp:revision>
  <cp:lastPrinted>2026-04-28T08:54:14Z</cp:lastPrinted>
  <dcterms:created xsi:type="dcterms:W3CDTF">2016-05-23T16:47:07Z</dcterms:created>
  <dcterms:modified xsi:type="dcterms:W3CDTF">2026-06-28T15:21:18Z</dcterms:modified>
</cp:coreProperties>
</file>